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24"/>
    <p:restoredTop sz="94577"/>
  </p:normalViewPr>
  <p:slideViewPr>
    <p:cSldViewPr snapToGrid="0">
      <p:cViewPr>
        <p:scale>
          <a:sx n="100" d="100"/>
          <a:sy n="100" d="100"/>
        </p:scale>
        <p:origin x="105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3DF1B-B4DD-F180-C312-9C2622D345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3375D-6419-3E83-CAC3-018239C580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492D1-79D4-04AE-143B-744B853F0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8E3A7-A614-4FE1-2082-03FB6AA10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A84D1-021E-0EA2-D4AA-FDA3B178C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815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5C69A-56EF-20FE-4E8C-9506AF130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536EB4-98D5-F4EF-CAF3-48390C2AD6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0BF9E-1FAF-BC30-7EC8-021E3506A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02303-6893-6525-D3B2-1DA9667BD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ED5F9-F2B4-BD2F-1AA2-F3DDBE40D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19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E7611E-FC1B-63EE-4624-AD851D54C4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5E02B7-736D-1E7C-A0E1-2D177450F2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F6440-F0D4-C44C-2EDB-0F0EBD83A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01F23-90B4-0BD5-D6CC-90D9CE177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CEB4A-B27C-7836-9B6D-1A73D778F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177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730F4-480B-074F-8506-902C0860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1620A-322E-97C8-4C4C-4ADFA7F39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0FDEA-08EF-73DA-F861-C2FD1BB03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3531DA-A7BC-7592-5E52-722B96D33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30144-24C2-79D8-7E68-560371A8E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88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5F617-CC70-EE08-6D1C-4F2006914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8CD86-3107-7685-70C6-AAC7AFB2A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61749-C451-3AA1-DB25-F51E5A89A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9C210-7293-B2FA-0C7D-4498DC44C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7EFF6-4B67-7B90-ED21-6584C6C0C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741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EFA6B-88C1-8F11-BAE7-FB118A808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E08AC-BC42-19FA-5D17-9D51894981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54DCE-06F0-B12A-558B-7063B4AA25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DDF94-C10E-6EF5-BC80-E2E560E75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E00B9-1A3B-3D30-6B38-4D4C544A4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9ED7C-3896-C771-8A92-7D9B87815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72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BF3A1-898F-00F5-A08D-58A094DAB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99C50-40AA-C3FB-9277-A45A3CB9F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7136D-83D0-CCC4-4A57-5901E68889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C50A6B-4BD0-4E6A-A9CD-22402797F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25A59E-BF45-5D7B-1792-38AE8572C4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C07C42-0524-A275-A490-CC815BB56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3A8D59-E4F3-F476-25A7-BF0A0D836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C0B970-F160-64CE-1F6B-983F45B71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747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EA0DB-ADD5-2253-F557-910017CBA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69D05C-9E14-6351-24A1-1BBF935B3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61D5AC-5524-192C-914F-83CAC1358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0E4B26-2C45-C5F5-077D-E5EC6B53A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88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E2A265-C0A8-3401-E87A-A372B7145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EE900B-4583-8C81-16A6-A930090FF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FD1D00-8C56-32A4-4354-917B69F97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496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685D1-846A-9860-94B9-D322CA5C4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B9A46-83CD-BB19-8AC5-584396803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976633-8FFD-F37C-ADA2-EFEB67529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166342-0C00-FB03-2D1F-3F156B6A5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AAA78-C608-E5B8-47B4-14EFBD129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C61C6D-A700-9280-D157-51D268125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4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24A4C-A2E4-9B11-2050-7CA98DEF4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76B3F1-4943-5D79-1852-B22266EA27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7369B-274B-ABDE-F670-F33842F9DF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86A981-870E-3AEF-5B51-011E866E2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BAFBE-DB20-4D26-C454-D0FFB986B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283C0-604C-1A48-7828-EAEA2B60C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883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441EE4-3567-807E-B562-68972B372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B3B38-AEA1-6623-2A72-5CEC78CE6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5CEF2-AB3F-A3D2-2C89-3E1FBB8FAB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9121D0-9D5F-5741-A50D-EF9036AC9E45}" type="datetimeFigureOut">
              <a:rPr lang="en-US" smtClean="0"/>
              <a:t>8/12/25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4D7FD-27BA-BB65-55E3-BB33F5E3D9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18C91-B0DC-613B-4B95-6B41DE3342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F725A0-90D4-584A-A3E6-4D69E3875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64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CAC3360-A1D6-7DD0-0B63-E4C9A39486AA}"/>
              </a:ext>
            </a:extLst>
          </p:cNvPr>
          <p:cNvGrpSpPr/>
          <p:nvPr/>
        </p:nvGrpSpPr>
        <p:grpSpPr>
          <a:xfrm>
            <a:off x="2539724" y="-914402"/>
            <a:ext cx="6615070" cy="11279428"/>
            <a:chOff x="2539724" y="-914402"/>
            <a:chExt cx="6615070" cy="1127942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1675BE-96AC-3B69-E31D-CF34A7C09F4D}"/>
                </a:ext>
              </a:extLst>
            </p:cNvPr>
            <p:cNvSpPr txBox="1"/>
            <p:nvPr/>
          </p:nvSpPr>
          <p:spPr>
            <a:xfrm>
              <a:off x="2539724" y="-914400"/>
              <a:ext cx="464733" cy="377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(A)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1F7ABA-8CF8-DFFC-E83F-C9D69DC10396}"/>
                </a:ext>
              </a:extLst>
            </p:cNvPr>
            <p:cNvSpPr txBox="1"/>
            <p:nvPr/>
          </p:nvSpPr>
          <p:spPr>
            <a:xfrm>
              <a:off x="5863633" y="-914401"/>
              <a:ext cx="464733" cy="377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(B)</a:t>
              </a:r>
            </a:p>
          </p:txBody>
        </p:sp>
        <p:pic>
          <p:nvPicPr>
            <p:cNvPr id="3" name="Picture 2" descr="A close-up of a chart&#10;&#10;Description automatically generated">
              <a:extLst>
                <a:ext uri="{FF2B5EF4-FFF2-40B4-BE49-F238E27FC236}">
                  <a16:creationId xmlns:a16="http://schemas.microsoft.com/office/drawing/2014/main" id="{54EC6683-F152-C64A-BEBB-41C24A005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101867" y="3312098"/>
              <a:ext cx="11279426" cy="2826429"/>
            </a:xfrm>
            <a:prstGeom prst="rect">
              <a:avLst/>
            </a:prstGeom>
          </p:spPr>
        </p:pic>
        <p:pic>
          <p:nvPicPr>
            <p:cNvPr id="6" name="Picture 5" descr="A close-up of a chart&#10;&#10;Description automatically generated">
              <a:extLst>
                <a:ext uri="{FF2B5EF4-FFF2-40B4-BE49-F238E27FC236}">
                  <a16:creationId xmlns:a16="http://schemas.microsoft.com/office/drawing/2014/main" id="{AD47207B-6371-1382-1600-BC95AAAF8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-1189295" y="3312096"/>
              <a:ext cx="11279426" cy="28264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094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D4E70-FDBB-5F2E-DE3E-B2B083FE0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A9615F1-7BE3-B0EB-6F38-4EED54CE692B}"/>
              </a:ext>
            </a:extLst>
          </p:cNvPr>
          <p:cNvGrpSpPr/>
          <p:nvPr/>
        </p:nvGrpSpPr>
        <p:grpSpPr>
          <a:xfrm>
            <a:off x="2539724" y="-914401"/>
            <a:ext cx="6800772" cy="7772401"/>
            <a:chOff x="2539724" y="-914401"/>
            <a:chExt cx="6800772" cy="7772401"/>
          </a:xfrm>
        </p:grpSpPr>
        <p:pic>
          <p:nvPicPr>
            <p:cNvPr id="5" name="Picture 4" descr="A close-up of a bar code&#10;&#10;Description automatically generated">
              <a:extLst>
                <a:ext uri="{FF2B5EF4-FFF2-40B4-BE49-F238E27FC236}">
                  <a16:creationId xmlns:a16="http://schemas.microsoft.com/office/drawing/2014/main" id="{E3C923FE-C3B6-F92A-EFBA-EFC5C2BCA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75772" y="1349552"/>
              <a:ext cx="7772400" cy="3244496"/>
            </a:xfrm>
            <a:prstGeom prst="rect">
              <a:avLst/>
            </a:prstGeom>
          </p:spPr>
        </p:pic>
        <p:pic>
          <p:nvPicPr>
            <p:cNvPr id="7" name="Picture 6" descr="A diagram of a barcode&#10;&#10;Description automatically generated">
              <a:extLst>
                <a:ext uri="{FF2B5EF4-FFF2-40B4-BE49-F238E27FC236}">
                  <a16:creationId xmlns:a16="http://schemas.microsoft.com/office/drawing/2014/main" id="{B1E9837D-7933-AD54-283F-DBA4C211A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3832048" y="1349552"/>
              <a:ext cx="7772400" cy="32444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8BD771-ACD1-5FC5-D28B-5D2EFE51EF57}"/>
                </a:ext>
              </a:extLst>
            </p:cNvPr>
            <p:cNvSpPr txBox="1"/>
            <p:nvPr/>
          </p:nvSpPr>
          <p:spPr>
            <a:xfrm>
              <a:off x="2539724" y="-914400"/>
              <a:ext cx="464733" cy="377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(A)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0215F25-EA46-9219-3D4E-6CAA9D4F59CE}"/>
                </a:ext>
              </a:extLst>
            </p:cNvPr>
            <p:cNvSpPr txBox="1"/>
            <p:nvPr/>
          </p:nvSpPr>
          <p:spPr>
            <a:xfrm>
              <a:off x="5863633" y="-914401"/>
              <a:ext cx="464733" cy="3773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9172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5C46A2-B5AF-016E-A1E5-5CAE136DB0D4}"/>
              </a:ext>
            </a:extLst>
          </p:cNvPr>
          <p:cNvSpPr/>
          <p:nvPr/>
        </p:nvSpPr>
        <p:spPr>
          <a:xfrm>
            <a:off x="1091045" y="351512"/>
            <a:ext cx="7772400" cy="5668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graphs with different colors&#10;&#10;AI-generated content may be incorrect.">
            <a:extLst>
              <a:ext uri="{FF2B5EF4-FFF2-40B4-BE49-F238E27FC236}">
                <a16:creationId xmlns:a16="http://schemas.microsoft.com/office/drawing/2014/main" id="{1C35C503-3C1B-EDF7-74D1-BA4080C55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085" y="800854"/>
            <a:ext cx="7772400" cy="47830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8A020E2-B22E-C84B-AFF0-B3EC6668468A}"/>
              </a:ext>
            </a:extLst>
          </p:cNvPr>
          <p:cNvSpPr txBox="1"/>
          <p:nvPr/>
        </p:nvSpPr>
        <p:spPr>
          <a:xfrm>
            <a:off x="1148195" y="838200"/>
            <a:ext cx="30987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05CBBB-EEE1-C839-DD29-5BE96605EE56}"/>
              </a:ext>
            </a:extLst>
          </p:cNvPr>
          <p:cNvSpPr txBox="1"/>
          <p:nvPr/>
        </p:nvSpPr>
        <p:spPr>
          <a:xfrm>
            <a:off x="4995139" y="838200"/>
            <a:ext cx="30987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B9048D-181D-2FAF-163B-2FF2FA4EEB15}"/>
              </a:ext>
            </a:extLst>
          </p:cNvPr>
          <p:cNvSpPr txBox="1"/>
          <p:nvPr/>
        </p:nvSpPr>
        <p:spPr>
          <a:xfrm>
            <a:off x="1148195" y="3181350"/>
            <a:ext cx="30987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4C0B51-3B92-DDCC-377B-33DA5BF6BA09}"/>
              </a:ext>
            </a:extLst>
          </p:cNvPr>
          <p:cNvSpPr txBox="1"/>
          <p:nvPr/>
        </p:nvSpPr>
        <p:spPr>
          <a:xfrm>
            <a:off x="4995139" y="3181350"/>
            <a:ext cx="30987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91CCA4-90E5-8CB5-244A-40AC06643D4A}"/>
              </a:ext>
            </a:extLst>
          </p:cNvPr>
          <p:cNvSpPr txBox="1"/>
          <p:nvPr/>
        </p:nvSpPr>
        <p:spPr>
          <a:xfrm>
            <a:off x="1091045" y="351512"/>
            <a:ext cx="1429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800990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13FF12-C8EA-799F-FE08-8538C3F94BB3}"/>
              </a:ext>
            </a:extLst>
          </p:cNvPr>
          <p:cNvSpPr/>
          <p:nvPr/>
        </p:nvSpPr>
        <p:spPr>
          <a:xfrm>
            <a:off x="1863090" y="895588"/>
            <a:ext cx="7772400" cy="3478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graph&#10;&#10;AI-generated content may be incorrect.">
            <a:extLst>
              <a:ext uri="{FF2B5EF4-FFF2-40B4-BE49-F238E27FC236}">
                <a16:creationId xmlns:a16="http://schemas.microsoft.com/office/drawing/2014/main" id="{13C43464-A986-B5B2-B37D-B0CBF6041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226" y="1264920"/>
            <a:ext cx="7772400" cy="31089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AD89C0-F3FD-C6B3-0E09-92BB5FA74F13}"/>
              </a:ext>
            </a:extLst>
          </p:cNvPr>
          <p:cNvSpPr txBox="1"/>
          <p:nvPr/>
        </p:nvSpPr>
        <p:spPr>
          <a:xfrm>
            <a:off x="1863090" y="1264920"/>
            <a:ext cx="309879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4CB85A-AA07-B08F-D1B2-EAFC328E912A}"/>
              </a:ext>
            </a:extLst>
          </p:cNvPr>
          <p:cNvSpPr txBox="1"/>
          <p:nvPr/>
        </p:nvSpPr>
        <p:spPr>
          <a:xfrm>
            <a:off x="4330168" y="1264920"/>
            <a:ext cx="309879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6CCCE1-E64C-7E96-B998-C6E5A7F6CBC7}"/>
              </a:ext>
            </a:extLst>
          </p:cNvPr>
          <p:cNvSpPr txBox="1"/>
          <p:nvPr/>
        </p:nvSpPr>
        <p:spPr>
          <a:xfrm>
            <a:off x="1863090" y="2818939"/>
            <a:ext cx="309879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05F75A-450D-57AA-122C-FB946EB4BC26}"/>
              </a:ext>
            </a:extLst>
          </p:cNvPr>
          <p:cNvSpPr txBox="1"/>
          <p:nvPr/>
        </p:nvSpPr>
        <p:spPr>
          <a:xfrm>
            <a:off x="4330169" y="2818939"/>
            <a:ext cx="309879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5A95AB-BF79-1926-E795-4F890B83221C}"/>
              </a:ext>
            </a:extLst>
          </p:cNvPr>
          <p:cNvSpPr txBox="1"/>
          <p:nvPr/>
        </p:nvSpPr>
        <p:spPr>
          <a:xfrm>
            <a:off x="1841954" y="895588"/>
            <a:ext cx="14291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Figure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92D1CD-F7CD-4360-4CFB-4957A574D8B7}"/>
              </a:ext>
            </a:extLst>
          </p:cNvPr>
          <p:cNvSpPr txBox="1"/>
          <p:nvPr/>
        </p:nvSpPr>
        <p:spPr>
          <a:xfrm>
            <a:off x="6787250" y="1264920"/>
            <a:ext cx="309879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398816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7136057-597C-BC5F-AC1B-8240FD8DFF61}"/>
              </a:ext>
            </a:extLst>
          </p:cNvPr>
          <p:cNvSpPr/>
          <p:nvPr/>
        </p:nvSpPr>
        <p:spPr>
          <a:xfrm>
            <a:off x="3759201" y="-540028"/>
            <a:ext cx="4927599" cy="755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FEACF9-DF72-310D-C598-C97EDC7C231C}"/>
              </a:ext>
            </a:extLst>
          </p:cNvPr>
          <p:cNvSpPr/>
          <p:nvPr/>
        </p:nvSpPr>
        <p:spPr>
          <a:xfrm>
            <a:off x="3759201" y="-203200"/>
            <a:ext cx="4927599" cy="721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0E2C22-BD9B-708C-EEDA-E058D2ADFA95}"/>
              </a:ext>
            </a:extLst>
          </p:cNvPr>
          <p:cNvSpPr txBox="1"/>
          <p:nvPr/>
        </p:nvSpPr>
        <p:spPr>
          <a:xfrm>
            <a:off x="3759201" y="-184666"/>
            <a:ext cx="522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B57BB1-1810-D542-CC9C-C08C4673C78D}"/>
              </a:ext>
            </a:extLst>
          </p:cNvPr>
          <p:cNvSpPr txBox="1"/>
          <p:nvPr/>
        </p:nvSpPr>
        <p:spPr>
          <a:xfrm>
            <a:off x="6007100" y="-181429"/>
            <a:ext cx="522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646D17-D8EB-CDB0-8C2A-3FDBBF3BA406}"/>
              </a:ext>
            </a:extLst>
          </p:cNvPr>
          <p:cNvSpPr txBox="1"/>
          <p:nvPr/>
        </p:nvSpPr>
        <p:spPr>
          <a:xfrm>
            <a:off x="3759201" y="-540028"/>
            <a:ext cx="1429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6C3662-6A15-E389-BD61-614D0EEF72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62" t="20107" r="9598" b="16705"/>
          <a:stretch>
            <a:fillRect/>
          </a:stretch>
        </p:blipFill>
        <p:spPr>
          <a:xfrm rot="5400000">
            <a:off x="1408517" y="2427275"/>
            <a:ext cx="7139766" cy="19158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9D4306E-09F2-B697-5620-6011804364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762" t="20006" r="9598" b="16807"/>
          <a:stretch>
            <a:fillRect/>
          </a:stretch>
        </p:blipFill>
        <p:spPr>
          <a:xfrm rot="5400000">
            <a:off x="3659136" y="2421441"/>
            <a:ext cx="7139766" cy="191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437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1083</TotalTime>
  <Words>29</Words>
  <Application>Microsoft Macintosh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Lee, Michelle</dc:creator>
  <cp:lastModifiedBy>Michelle Lee</cp:lastModifiedBy>
  <cp:revision>7</cp:revision>
  <dcterms:created xsi:type="dcterms:W3CDTF">2024-08-03T03:56:35Z</dcterms:created>
  <dcterms:modified xsi:type="dcterms:W3CDTF">2025-08-12T17:33:54Z</dcterms:modified>
</cp:coreProperties>
</file>

<file path=docProps/thumbnail.jpeg>
</file>